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56" r:id="rId6"/>
    <p:sldId id="257" r:id="rId7"/>
    <p:sldId id="258" r:id="rId8"/>
    <p:sldId id="260" r:id="rId9"/>
    <p:sldId id="261" r:id="rId10"/>
    <p:sldId id="269" r:id="rId11"/>
    <p:sldId id="271" r:id="rId12"/>
    <p:sldId id="263" r:id="rId13"/>
    <p:sldId id="264" r:id="rId14"/>
    <p:sldId id="265" r:id="rId15"/>
    <p:sldId id="266" r:id="rId16"/>
    <p:sldId id="267" r:id="rId17"/>
    <p:sldId id="26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>
      <p:cViewPr varScale="1">
        <p:scale>
          <a:sx n="121" d="100"/>
          <a:sy n="121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9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9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EB56-0D7A-4DA2-9ABF-79945E05CC3E}" type="datetimeFigureOut">
              <a:rPr lang="en-US" smtClean="0"/>
              <a:t>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07FE-DE8B-4D6C-B3BB-78DF30A52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6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ndon.s.duggan.civ@mail.mil" TargetMode="External"/><Relationship Id="rId7" Type="http://schemas.openxmlformats.org/officeDocument/2006/relationships/hyperlink" Target="mailto:marla.d.facey.civ@mail.mil" TargetMode="External"/><Relationship Id="rId2" Type="http://schemas.openxmlformats.org/officeDocument/2006/relationships/hyperlink" Target="mailto:james.j.otey.civ@mail.m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ma.d.alvarado2.mil@mail.mil" TargetMode="External"/><Relationship Id="rId5" Type="http://schemas.openxmlformats.org/officeDocument/2006/relationships/hyperlink" Target="mailto:kwaku.adjei.mil@mail.mil" TargetMode="External"/><Relationship Id="rId4" Type="http://schemas.openxmlformats.org/officeDocument/2006/relationships/hyperlink" Target="mailto:scott.r.Burgamy.civ@mail.mi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POC IN S1 TO VALIDATED YOUR  LES AND SRB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NAME		PHONE		EMAIL</a:t>
            </a:r>
          </a:p>
          <a:p>
            <a:pPr marL="0" indent="0">
              <a:buNone/>
            </a:pPr>
            <a:r>
              <a:rPr lang="en-US" sz="2400" dirty="0"/>
              <a:t>Mr. Otey, James 	400-3912	</a:t>
            </a:r>
            <a:r>
              <a:rPr lang="en-US" sz="2400" dirty="0">
                <a:hlinkClick r:id="rId2"/>
              </a:rPr>
              <a:t>james.j.otey.civ@mail.mil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Mr. Duggan Brandon	319-2639	</a:t>
            </a:r>
            <a:r>
              <a:rPr lang="en-US" sz="2400" dirty="0">
                <a:hlinkClick r:id="rId3"/>
              </a:rPr>
              <a:t>brandon.s.duggan.civ@mail.mil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Mr. Burgamy, Scott	400-1460	</a:t>
            </a:r>
            <a:r>
              <a:rPr lang="en-US" sz="2400" dirty="0">
                <a:hlinkClick r:id="rId4"/>
              </a:rPr>
              <a:t>scott.r.Burgamy.civ@mail.mil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SPC </a:t>
            </a:r>
            <a:r>
              <a:rPr lang="en-US" sz="2400" dirty="0" err="1"/>
              <a:t>Adjei</a:t>
            </a:r>
            <a:r>
              <a:rPr lang="en-US" sz="2400" dirty="0"/>
              <a:t>, </a:t>
            </a:r>
            <a:r>
              <a:rPr lang="en-US" sz="2400" dirty="0" err="1"/>
              <a:t>Kwaku</a:t>
            </a:r>
            <a:r>
              <a:rPr lang="en-US" sz="2400" dirty="0"/>
              <a:t>	295-4501	</a:t>
            </a:r>
            <a:r>
              <a:rPr lang="en-US" sz="2400" dirty="0">
                <a:hlinkClick r:id="rId5"/>
              </a:rPr>
              <a:t>kwaku.adjei.mil@mail.mil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SPC Alvarado, Alma	319-2645 </a:t>
            </a:r>
            <a:r>
              <a:rPr lang="en-US" sz="2400"/>
              <a:t>	</a:t>
            </a:r>
            <a:r>
              <a:rPr lang="en-US" sz="2400">
                <a:hlinkClick r:id="rId6"/>
              </a:rPr>
              <a:t>alma.d.alvarado2.mil@mail.mil</a:t>
            </a:r>
            <a:r>
              <a:rPr lang="en-US" sz="2400"/>
              <a:t>	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Ms. Facey, Marla	400-3332	</a:t>
            </a:r>
            <a:r>
              <a:rPr lang="en-US" sz="2400" dirty="0">
                <a:hlinkClick r:id="rId7"/>
              </a:rPr>
              <a:t>marla.d.facey.civ@mail.mil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Ms. Rafaela Ramos	319-2643	</a:t>
            </a:r>
          </a:p>
          <a:p>
            <a:pPr marL="0" indent="0">
              <a:buNone/>
            </a:pPr>
            <a:r>
              <a:rPr lang="en-US" sz="2400" dirty="0"/>
              <a:t>rafaela.m.ramos-Santos.civ@mail.mil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457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180" y="1371600"/>
            <a:ext cx="1276218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After reviewing each document</a:t>
            </a:r>
          </a:p>
          <a:p>
            <a:r>
              <a:rPr lang="en-US" b="1" dirty="0"/>
              <a:t>Soldier Reviewed </a:t>
            </a:r>
            <a:r>
              <a:rPr lang="en-US" dirty="0"/>
              <a:t>boxes will be checked off</a:t>
            </a:r>
          </a:p>
        </p:txBody>
      </p:sp>
      <p:sp>
        <p:nvSpPr>
          <p:cNvPr id="5" name="Oval 4"/>
          <p:cNvSpPr/>
          <p:nvPr/>
        </p:nvSpPr>
        <p:spPr>
          <a:xfrm>
            <a:off x="5638800" y="762000"/>
            <a:ext cx="609600" cy="502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0398" y="441040"/>
            <a:ext cx="665602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4180" y="4495800"/>
            <a:ext cx="1276218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Next</a:t>
            </a:r>
            <a:r>
              <a:rPr lang="en-US" dirty="0"/>
              <a:t> Click </a:t>
            </a:r>
            <a:r>
              <a:rPr lang="en-US" b="1" dirty="0"/>
              <a:t>Signature</a:t>
            </a:r>
          </a:p>
          <a:p>
            <a:r>
              <a:rPr lang="en-US" dirty="0"/>
              <a:t> tab</a:t>
            </a:r>
          </a:p>
        </p:txBody>
      </p:sp>
      <p:sp>
        <p:nvSpPr>
          <p:cNvPr id="8" name="Left Arrow 7"/>
          <p:cNvSpPr/>
          <p:nvPr/>
        </p:nvSpPr>
        <p:spPr>
          <a:xfrm>
            <a:off x="4159786" y="274962"/>
            <a:ext cx="990600" cy="304800"/>
          </a:xfrm>
          <a:prstGeom prst="lef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274962"/>
            <a:ext cx="990600" cy="16051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8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7"/>
          <a:stretch/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438400" y="2133600"/>
            <a:ext cx="1143000" cy="304800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489792"/>
            <a:ext cx="5334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03859"/>
            <a:ext cx="11430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4"/>
          <a:stretch/>
        </p:blipFill>
        <p:spPr bwMode="auto">
          <a:xfrm>
            <a:off x="228600" y="152400"/>
            <a:ext cx="8816336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304800"/>
            <a:ext cx="1513901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343400" y="1981200"/>
            <a:ext cx="14478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1848533"/>
            <a:ext cx="182880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inside box to 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411481"/>
            <a:ext cx="6096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6"/>
          <a:stretch/>
        </p:blipFill>
        <p:spPr bwMode="auto">
          <a:xfrm>
            <a:off x="152400" y="304800"/>
            <a:ext cx="8915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8915400" y="152400"/>
            <a:ext cx="228600" cy="521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97446" y="571500"/>
            <a:ext cx="6858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413267"/>
            <a:ext cx="1143000" cy="1582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3800" y="838200"/>
            <a:ext cx="1143000" cy="1582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3800" y="1066800"/>
            <a:ext cx="6858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1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32"/>
          <a:stretch/>
        </p:blipFill>
        <p:spPr bwMode="auto">
          <a:xfrm>
            <a:off x="152401" y="2286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4038600"/>
            <a:ext cx="5357749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Once review is completed return to this page to </a:t>
            </a:r>
            <a:r>
              <a:rPr lang="en-US" b="1" dirty="0"/>
              <a:t>Logout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15240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10969" y="5181600"/>
            <a:ext cx="5961431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Personnel Record Review is now complete. The </a:t>
            </a:r>
          </a:p>
          <a:p>
            <a:r>
              <a:rPr lang="en-US" dirty="0"/>
              <a:t>Review Manager (S1) will sign and close out the Reviews </a:t>
            </a:r>
          </a:p>
        </p:txBody>
      </p:sp>
      <p:sp>
        <p:nvSpPr>
          <p:cNvPr id="8" name="Smiley Face 7"/>
          <p:cNvSpPr/>
          <p:nvPr/>
        </p:nvSpPr>
        <p:spPr>
          <a:xfrm>
            <a:off x="7292622" y="5472556"/>
            <a:ext cx="304800" cy="26533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95400" y="2438400"/>
            <a:ext cx="7315200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 contact S1 for a Reviewing Manager to finish your </a:t>
            </a:r>
            <a:r>
              <a:rPr lang="en-US"/>
              <a:t>Records Review.</a:t>
            </a:r>
          </a:p>
        </p:txBody>
      </p:sp>
    </p:spTree>
    <p:extLst>
      <p:ext uri="{BB962C8B-B14F-4D97-AF65-F5344CB8AC3E}">
        <p14:creationId xmlns:p14="http://schemas.microsoft.com/office/powerpoint/2010/main" val="262333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867400" y="4572000"/>
            <a:ext cx="1371600" cy="457200"/>
          </a:xfrm>
          <a:prstGeom prst="lef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5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" r="50212" b="-1"/>
          <a:stretch/>
        </p:blipFill>
        <p:spPr bwMode="auto">
          <a:xfrm>
            <a:off x="76200" y="152400"/>
            <a:ext cx="8991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1219200" y="2743200"/>
            <a:ext cx="1219200" cy="304800"/>
          </a:xfrm>
          <a:prstGeom prst="left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7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533880" y="4038600"/>
            <a:ext cx="11430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9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7"/>
          <a:stretch/>
        </p:blipFill>
        <p:spPr bwMode="auto">
          <a:xfrm>
            <a:off x="152400" y="304800"/>
            <a:ext cx="883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1295400" y="1399142"/>
            <a:ext cx="914400" cy="304800"/>
          </a:xfrm>
          <a:prstGeom prst="leftArrow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8600" y="304800"/>
            <a:ext cx="861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279395" y="1905000"/>
            <a:ext cx="762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3733800"/>
            <a:ext cx="3137975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SM will do review one at a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438400"/>
            <a:ext cx="73152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88110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304801"/>
            <a:ext cx="457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43800" y="914400"/>
            <a:ext cx="685800" cy="1219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7543800" y="762000"/>
            <a:ext cx="1143000" cy="152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52401"/>
            <a:ext cx="1066800" cy="1508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5410200"/>
            <a:ext cx="5867400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MOST UPLOAD SRB/LES BEFORE YOU CAN DO THE RECORD REVIEW.  THEY CAN GET THEIR SRB FROM </a:t>
            </a:r>
          </a:p>
          <a:p>
            <a:r>
              <a:rPr lang="en-US" sz="2000" dirty="0"/>
              <a:t>https://www.ipps-a.army.mil/you-and-ipps-a/soldiers/</a:t>
            </a:r>
          </a:p>
        </p:txBody>
      </p:sp>
    </p:spTree>
    <p:extLst>
      <p:ext uri="{BB962C8B-B14F-4D97-AF65-F5344CB8AC3E}">
        <p14:creationId xmlns:p14="http://schemas.microsoft.com/office/powerpoint/2010/main" val="89269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to slide 1 to have someone validate your LES and ORB/ERB</a:t>
            </a:r>
          </a:p>
        </p:txBody>
      </p:sp>
    </p:spTree>
    <p:extLst>
      <p:ext uri="{BB962C8B-B14F-4D97-AF65-F5344CB8AC3E}">
        <p14:creationId xmlns:p14="http://schemas.microsoft.com/office/powerpoint/2010/main" val="271125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6"/>
          <a:stretch/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447800"/>
            <a:ext cx="1143000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</a:t>
            </a:r>
            <a:r>
              <a:rPr lang="en-US" b="1" dirty="0"/>
              <a:t>each</a:t>
            </a:r>
            <a:r>
              <a:rPr lang="en-US" dirty="0"/>
              <a:t> </a:t>
            </a:r>
            <a:r>
              <a:rPr lang="en-US" b="1" dirty="0"/>
              <a:t>individual</a:t>
            </a:r>
            <a:r>
              <a:rPr lang="en-US" dirty="0"/>
              <a:t> document to verify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905000" y="945614"/>
            <a:ext cx="457200" cy="152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26719"/>
            <a:ext cx="60960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685800" y="304799"/>
            <a:ext cx="1143000" cy="914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9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F4CE2F-BB37-4935-B03C-C6EAE491F0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736A80-8663-4E67-BE89-E31B33B161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EFE40-5381-4129-AB0E-BA2516DDF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272</Words>
  <Application>Microsoft Macintosh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POC IN S1 TO VALIDATED YOUR  LES AND SRB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Walter Reed National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Alexandria.Reed</dc:creator>
  <cp:lastModifiedBy>Adam Bumgardner</cp:lastModifiedBy>
  <cp:revision>19</cp:revision>
  <dcterms:created xsi:type="dcterms:W3CDTF">2016-07-19T12:36:49Z</dcterms:created>
  <dcterms:modified xsi:type="dcterms:W3CDTF">2022-01-01T23:47:45Z</dcterms:modified>
</cp:coreProperties>
</file>